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256" r:id="rId2"/>
    <p:sldId id="262" r:id="rId3"/>
    <p:sldId id="257" r:id="rId4"/>
    <p:sldId id="263" r:id="rId5"/>
    <p:sldId id="267" r:id="rId6"/>
    <p:sldId id="261" r:id="rId7"/>
    <p:sldId id="268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805657-4D18-48E7-A079-5F3B118F82F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98EC13-42F6-4D91-AF87-1AE0F907AAAC}">
      <dgm:prSet phldrT="[Text]"/>
      <dgm:spPr/>
      <dgm:t>
        <a:bodyPr/>
        <a:lstStyle/>
        <a:p>
          <a:r>
            <a:rPr lang="en-US" dirty="0" smtClean="0"/>
            <a:t>in the classroom or at work</a:t>
          </a:r>
          <a:endParaRPr lang="en-US" dirty="0"/>
        </a:p>
      </dgm:t>
    </dgm:pt>
    <dgm:pt modelId="{B6303D32-E879-43A4-89D7-16231C245206}" type="parTrans" cxnId="{EB226899-DA60-4111-ADDB-C57024035C39}">
      <dgm:prSet/>
      <dgm:spPr/>
      <dgm:t>
        <a:bodyPr/>
        <a:lstStyle/>
        <a:p>
          <a:endParaRPr lang="en-US"/>
        </a:p>
      </dgm:t>
    </dgm:pt>
    <dgm:pt modelId="{03678BA4-8F01-4A92-951F-C538B461E4AB}" type="sibTrans" cxnId="{EB226899-DA60-4111-ADDB-C57024035C39}">
      <dgm:prSet/>
      <dgm:spPr/>
      <dgm:t>
        <a:bodyPr/>
        <a:lstStyle/>
        <a:p>
          <a:endParaRPr lang="en-US"/>
        </a:p>
      </dgm:t>
    </dgm:pt>
    <dgm:pt modelId="{A9DE4F55-36FC-4E04-B1E2-45FA4CD1DC01}">
      <dgm:prSet phldrT="[Text]"/>
      <dgm:spPr/>
      <dgm:t>
        <a:bodyPr/>
        <a:lstStyle/>
        <a:p>
          <a:r>
            <a:rPr lang="en-US" dirty="0" smtClean="0"/>
            <a:t>with friends</a:t>
          </a:r>
          <a:endParaRPr lang="en-US" dirty="0"/>
        </a:p>
      </dgm:t>
    </dgm:pt>
    <dgm:pt modelId="{9D0C9CEE-3CEB-42F5-9C9C-33475A64BC1A}" type="parTrans" cxnId="{A367A73A-617E-4CFC-ABA3-F91238E448C9}">
      <dgm:prSet/>
      <dgm:spPr/>
      <dgm:t>
        <a:bodyPr/>
        <a:lstStyle/>
        <a:p>
          <a:endParaRPr lang="en-US"/>
        </a:p>
      </dgm:t>
    </dgm:pt>
    <dgm:pt modelId="{324C6D43-CA06-4C08-8622-73CD32EF1160}" type="sibTrans" cxnId="{A367A73A-617E-4CFC-ABA3-F91238E448C9}">
      <dgm:prSet/>
      <dgm:spPr/>
      <dgm:t>
        <a:bodyPr/>
        <a:lstStyle/>
        <a:p>
          <a:endParaRPr lang="en-US"/>
        </a:p>
      </dgm:t>
    </dgm:pt>
    <dgm:pt modelId="{2C1C47D4-9B43-48A8-B29E-D64B14FBBD50}">
      <dgm:prSet phldrT="[Text]"/>
      <dgm:spPr/>
      <dgm:t>
        <a:bodyPr/>
        <a:lstStyle/>
        <a:p>
          <a:r>
            <a:rPr lang="en-US" dirty="0" smtClean="0"/>
            <a:t>at a school event   </a:t>
          </a:r>
          <a:endParaRPr lang="en-US" dirty="0"/>
        </a:p>
      </dgm:t>
    </dgm:pt>
    <dgm:pt modelId="{D16E4194-B994-4CB2-B5C6-3C2CC26245E5}" type="parTrans" cxnId="{4A006C5C-33DF-402C-B67C-B04294C08459}">
      <dgm:prSet/>
      <dgm:spPr/>
      <dgm:t>
        <a:bodyPr/>
        <a:lstStyle/>
        <a:p>
          <a:endParaRPr lang="en-US"/>
        </a:p>
      </dgm:t>
    </dgm:pt>
    <dgm:pt modelId="{6BAD5C28-FB96-48A5-8EE9-339EF4D54809}" type="sibTrans" cxnId="{4A006C5C-33DF-402C-B67C-B04294C08459}">
      <dgm:prSet/>
      <dgm:spPr/>
      <dgm:t>
        <a:bodyPr/>
        <a:lstStyle/>
        <a:p>
          <a:endParaRPr lang="en-US"/>
        </a:p>
      </dgm:t>
    </dgm:pt>
    <dgm:pt modelId="{D83D85A2-7D5A-4E8B-9031-1E0FCA1718B0}">
      <dgm:prSet phldrT="[Text]"/>
      <dgm:spPr/>
      <dgm:t>
        <a:bodyPr/>
        <a:lstStyle/>
        <a:p>
          <a:r>
            <a:rPr lang="en-US" dirty="0" smtClean="0"/>
            <a:t>with family</a:t>
          </a:r>
          <a:endParaRPr lang="en-US" dirty="0"/>
        </a:p>
      </dgm:t>
    </dgm:pt>
    <dgm:pt modelId="{A3DDE159-70D8-4ADC-932E-5680ED1E056A}" type="parTrans" cxnId="{AF36E89B-D4BF-4ED0-ADDF-91E41579C6B4}">
      <dgm:prSet/>
      <dgm:spPr/>
      <dgm:t>
        <a:bodyPr/>
        <a:lstStyle/>
        <a:p>
          <a:endParaRPr lang="en-US"/>
        </a:p>
      </dgm:t>
    </dgm:pt>
    <dgm:pt modelId="{3EF92773-802E-4702-9F0D-880E42E5DC46}" type="sibTrans" cxnId="{AF36E89B-D4BF-4ED0-ADDF-91E41579C6B4}">
      <dgm:prSet/>
      <dgm:spPr/>
      <dgm:t>
        <a:bodyPr/>
        <a:lstStyle/>
        <a:p>
          <a:endParaRPr lang="en-US"/>
        </a:p>
      </dgm:t>
    </dgm:pt>
    <dgm:pt modelId="{063C327D-99B2-4485-BD69-0D299A7E5F4A}">
      <dgm:prSet phldrT="[Text]"/>
      <dgm:spPr/>
      <dgm:t>
        <a:bodyPr/>
        <a:lstStyle/>
        <a:p>
          <a:r>
            <a:rPr lang="en-US" dirty="0" smtClean="0"/>
            <a:t>in formal situations</a:t>
          </a:r>
          <a:endParaRPr lang="en-US" dirty="0"/>
        </a:p>
      </dgm:t>
    </dgm:pt>
    <dgm:pt modelId="{91701C59-4750-426D-886E-656DD3A7F78F}" type="parTrans" cxnId="{6B708479-3151-4B3E-805D-8602899F983B}">
      <dgm:prSet/>
      <dgm:spPr/>
      <dgm:t>
        <a:bodyPr/>
        <a:lstStyle/>
        <a:p>
          <a:endParaRPr lang="en-US"/>
        </a:p>
      </dgm:t>
    </dgm:pt>
    <dgm:pt modelId="{7FD80B6B-C76F-4655-9854-EA6A8FDB906B}" type="sibTrans" cxnId="{6B708479-3151-4B3E-805D-8602899F983B}">
      <dgm:prSet/>
      <dgm:spPr/>
      <dgm:t>
        <a:bodyPr/>
        <a:lstStyle/>
        <a:p>
          <a:endParaRPr lang="en-US"/>
        </a:p>
      </dgm:t>
    </dgm:pt>
    <dgm:pt modelId="{FDD2561A-3285-459A-A88C-F231E178AF00}" type="pres">
      <dgm:prSet presAssocID="{EC805657-4D18-48E7-A079-5F3B118F82F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F7C890-75CE-4574-BF2C-4DA8F88095DA}" type="pres">
      <dgm:prSet presAssocID="{EC805657-4D18-48E7-A079-5F3B118F82FB}" presName="cycle" presStyleCnt="0"/>
      <dgm:spPr/>
    </dgm:pt>
    <dgm:pt modelId="{1E52C333-58BC-4BE3-8372-961509F9B35C}" type="pres">
      <dgm:prSet presAssocID="{9398EC13-42F6-4D91-AF87-1AE0F907AAAC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841CBA-90DB-4937-8DF5-F565362D7F7C}" type="pres">
      <dgm:prSet presAssocID="{03678BA4-8F01-4A92-951F-C538B461E4AB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1FD3A6B2-7CE8-4D9C-9912-DE394ED84849}" type="pres">
      <dgm:prSet presAssocID="{A9DE4F55-36FC-4E04-B1E2-45FA4CD1DC01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43A18D-A817-44E6-AF43-98BAFC6E71CA}" type="pres">
      <dgm:prSet presAssocID="{2C1C47D4-9B43-48A8-B29E-D64B14FBBD50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0BB8FF-8007-4725-8C65-AAF959105B64}" type="pres">
      <dgm:prSet presAssocID="{D83D85A2-7D5A-4E8B-9031-1E0FCA1718B0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C576B-4BDB-4444-BFA5-BE0ACEDE3039}" type="pres">
      <dgm:prSet presAssocID="{063C327D-99B2-4485-BD69-0D299A7E5F4A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D665CA-0C10-46C5-BA23-7B96D629C077}" type="presOf" srcId="{03678BA4-8F01-4A92-951F-C538B461E4AB}" destId="{C1841CBA-90DB-4937-8DF5-F565362D7F7C}" srcOrd="0" destOrd="0" presId="urn:microsoft.com/office/officeart/2005/8/layout/cycle3"/>
    <dgm:cxn modelId="{B6404D4D-2038-4DCC-90ED-D1B2DFCC52C3}" type="presOf" srcId="{9398EC13-42F6-4D91-AF87-1AE0F907AAAC}" destId="{1E52C333-58BC-4BE3-8372-961509F9B35C}" srcOrd="0" destOrd="0" presId="urn:microsoft.com/office/officeart/2005/8/layout/cycle3"/>
    <dgm:cxn modelId="{06246D70-9103-46DB-9026-50384A4AD379}" type="presOf" srcId="{EC805657-4D18-48E7-A079-5F3B118F82FB}" destId="{FDD2561A-3285-459A-A88C-F231E178AF00}" srcOrd="0" destOrd="0" presId="urn:microsoft.com/office/officeart/2005/8/layout/cycle3"/>
    <dgm:cxn modelId="{EB226899-DA60-4111-ADDB-C57024035C39}" srcId="{EC805657-4D18-48E7-A079-5F3B118F82FB}" destId="{9398EC13-42F6-4D91-AF87-1AE0F907AAAC}" srcOrd="0" destOrd="0" parTransId="{B6303D32-E879-43A4-89D7-16231C245206}" sibTransId="{03678BA4-8F01-4A92-951F-C538B461E4AB}"/>
    <dgm:cxn modelId="{EB2D11B4-299B-420B-B65F-B1D5B948FE9E}" type="presOf" srcId="{A9DE4F55-36FC-4E04-B1E2-45FA4CD1DC01}" destId="{1FD3A6B2-7CE8-4D9C-9912-DE394ED84849}" srcOrd="0" destOrd="0" presId="urn:microsoft.com/office/officeart/2005/8/layout/cycle3"/>
    <dgm:cxn modelId="{03C5E5BA-93FA-4BA5-B956-CA78ADC26C0F}" type="presOf" srcId="{063C327D-99B2-4485-BD69-0D299A7E5F4A}" destId="{474C576B-4BDB-4444-BFA5-BE0ACEDE3039}" srcOrd="0" destOrd="0" presId="urn:microsoft.com/office/officeart/2005/8/layout/cycle3"/>
    <dgm:cxn modelId="{5697651F-0361-42C3-8790-F7EA27364439}" type="presOf" srcId="{2C1C47D4-9B43-48A8-B29E-D64B14FBBD50}" destId="{5F43A18D-A817-44E6-AF43-98BAFC6E71CA}" srcOrd="0" destOrd="0" presId="urn:microsoft.com/office/officeart/2005/8/layout/cycle3"/>
    <dgm:cxn modelId="{AF36E89B-D4BF-4ED0-ADDF-91E41579C6B4}" srcId="{EC805657-4D18-48E7-A079-5F3B118F82FB}" destId="{D83D85A2-7D5A-4E8B-9031-1E0FCA1718B0}" srcOrd="3" destOrd="0" parTransId="{A3DDE159-70D8-4ADC-932E-5680ED1E056A}" sibTransId="{3EF92773-802E-4702-9F0D-880E42E5DC46}"/>
    <dgm:cxn modelId="{8C224A80-3EE9-4D42-846D-14A9E22EDD07}" type="presOf" srcId="{D83D85A2-7D5A-4E8B-9031-1E0FCA1718B0}" destId="{B80BB8FF-8007-4725-8C65-AAF959105B64}" srcOrd="0" destOrd="0" presId="urn:microsoft.com/office/officeart/2005/8/layout/cycle3"/>
    <dgm:cxn modelId="{6B708479-3151-4B3E-805D-8602899F983B}" srcId="{EC805657-4D18-48E7-A079-5F3B118F82FB}" destId="{063C327D-99B2-4485-BD69-0D299A7E5F4A}" srcOrd="4" destOrd="0" parTransId="{91701C59-4750-426D-886E-656DD3A7F78F}" sibTransId="{7FD80B6B-C76F-4655-9854-EA6A8FDB906B}"/>
    <dgm:cxn modelId="{A367A73A-617E-4CFC-ABA3-F91238E448C9}" srcId="{EC805657-4D18-48E7-A079-5F3B118F82FB}" destId="{A9DE4F55-36FC-4E04-B1E2-45FA4CD1DC01}" srcOrd="1" destOrd="0" parTransId="{9D0C9CEE-3CEB-42F5-9C9C-33475A64BC1A}" sibTransId="{324C6D43-CA06-4C08-8622-73CD32EF1160}"/>
    <dgm:cxn modelId="{4A006C5C-33DF-402C-B67C-B04294C08459}" srcId="{EC805657-4D18-48E7-A079-5F3B118F82FB}" destId="{2C1C47D4-9B43-48A8-B29E-D64B14FBBD50}" srcOrd="2" destOrd="0" parTransId="{D16E4194-B994-4CB2-B5C6-3C2CC26245E5}" sibTransId="{6BAD5C28-FB96-48A5-8EE9-339EF4D54809}"/>
    <dgm:cxn modelId="{40E4D172-AFDC-4423-94BB-651A70A6075D}" type="presParOf" srcId="{FDD2561A-3285-459A-A88C-F231E178AF00}" destId="{DFF7C890-75CE-4574-BF2C-4DA8F88095DA}" srcOrd="0" destOrd="0" presId="urn:microsoft.com/office/officeart/2005/8/layout/cycle3"/>
    <dgm:cxn modelId="{5955C840-A1B6-468E-B857-A820CB7CB6F5}" type="presParOf" srcId="{DFF7C890-75CE-4574-BF2C-4DA8F88095DA}" destId="{1E52C333-58BC-4BE3-8372-961509F9B35C}" srcOrd="0" destOrd="0" presId="urn:microsoft.com/office/officeart/2005/8/layout/cycle3"/>
    <dgm:cxn modelId="{65DE9080-3B74-4CAE-830E-EF898BFCC0C4}" type="presParOf" srcId="{DFF7C890-75CE-4574-BF2C-4DA8F88095DA}" destId="{C1841CBA-90DB-4937-8DF5-F565362D7F7C}" srcOrd="1" destOrd="0" presId="urn:microsoft.com/office/officeart/2005/8/layout/cycle3"/>
    <dgm:cxn modelId="{76464EB4-1758-45E2-AB6A-B51C382D8712}" type="presParOf" srcId="{DFF7C890-75CE-4574-BF2C-4DA8F88095DA}" destId="{1FD3A6B2-7CE8-4D9C-9912-DE394ED84849}" srcOrd="2" destOrd="0" presId="urn:microsoft.com/office/officeart/2005/8/layout/cycle3"/>
    <dgm:cxn modelId="{272ED51C-E012-4FCD-BECB-E1C41420EF87}" type="presParOf" srcId="{DFF7C890-75CE-4574-BF2C-4DA8F88095DA}" destId="{5F43A18D-A817-44E6-AF43-98BAFC6E71CA}" srcOrd="3" destOrd="0" presId="urn:microsoft.com/office/officeart/2005/8/layout/cycle3"/>
    <dgm:cxn modelId="{194E76FC-8851-4FB8-B042-F5251F61ED2A}" type="presParOf" srcId="{DFF7C890-75CE-4574-BF2C-4DA8F88095DA}" destId="{B80BB8FF-8007-4725-8C65-AAF959105B64}" srcOrd="4" destOrd="0" presId="urn:microsoft.com/office/officeart/2005/8/layout/cycle3"/>
    <dgm:cxn modelId="{54095817-A3D3-4F58-9899-F2C0E50B3270}" type="presParOf" srcId="{DFF7C890-75CE-4574-BF2C-4DA8F88095DA}" destId="{474C576B-4BDB-4444-BFA5-BE0ACEDE3039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841CBA-90DB-4937-8DF5-F565362D7F7C}">
      <dsp:nvSpPr>
        <dsp:cNvPr id="0" name=""/>
        <dsp:cNvSpPr/>
      </dsp:nvSpPr>
      <dsp:spPr>
        <a:xfrm>
          <a:off x="858587" y="-24899"/>
          <a:ext cx="4607424" cy="4607424"/>
        </a:xfrm>
        <a:prstGeom prst="circularArrow">
          <a:avLst>
            <a:gd name="adj1" fmla="val 5544"/>
            <a:gd name="adj2" fmla="val 330680"/>
            <a:gd name="adj3" fmla="val 13807794"/>
            <a:gd name="adj4" fmla="val 17366600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2C333-58BC-4BE3-8372-961509F9B35C}">
      <dsp:nvSpPr>
        <dsp:cNvPr id="0" name=""/>
        <dsp:cNvSpPr/>
      </dsp:nvSpPr>
      <dsp:spPr>
        <a:xfrm>
          <a:off x="2098420" y="2294"/>
          <a:ext cx="2127758" cy="10638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 the classroom or at work</a:t>
          </a:r>
          <a:endParaRPr lang="en-US" sz="2000" kern="1200" dirty="0"/>
        </a:p>
      </dsp:txBody>
      <dsp:txXfrm>
        <a:off x="2098420" y="2294"/>
        <a:ext cx="2127758" cy="1063879"/>
      </dsp:txXfrm>
    </dsp:sp>
    <dsp:sp modelId="{1FD3A6B2-7CE8-4D9C-9912-DE394ED84849}">
      <dsp:nvSpPr>
        <dsp:cNvPr id="0" name=""/>
        <dsp:cNvSpPr/>
      </dsp:nvSpPr>
      <dsp:spPr>
        <a:xfrm>
          <a:off x="3967043" y="1359928"/>
          <a:ext cx="2127758" cy="10638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with friends</a:t>
          </a:r>
          <a:endParaRPr lang="en-US" sz="2000" kern="1200" dirty="0"/>
        </a:p>
      </dsp:txBody>
      <dsp:txXfrm>
        <a:off x="3967043" y="1359928"/>
        <a:ext cx="2127758" cy="1063879"/>
      </dsp:txXfrm>
    </dsp:sp>
    <dsp:sp modelId="{5F43A18D-A817-44E6-AF43-98BAFC6E71CA}">
      <dsp:nvSpPr>
        <dsp:cNvPr id="0" name=""/>
        <dsp:cNvSpPr/>
      </dsp:nvSpPr>
      <dsp:spPr>
        <a:xfrm>
          <a:off x="3253293" y="3556626"/>
          <a:ext cx="2127758" cy="10638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at a school event   </a:t>
          </a:r>
          <a:endParaRPr lang="en-US" sz="2000" kern="1200" dirty="0"/>
        </a:p>
      </dsp:txBody>
      <dsp:txXfrm>
        <a:off x="3253293" y="3556626"/>
        <a:ext cx="2127758" cy="1063879"/>
      </dsp:txXfrm>
    </dsp:sp>
    <dsp:sp modelId="{B80BB8FF-8007-4725-8C65-AAF959105B64}">
      <dsp:nvSpPr>
        <dsp:cNvPr id="0" name=""/>
        <dsp:cNvSpPr/>
      </dsp:nvSpPr>
      <dsp:spPr>
        <a:xfrm>
          <a:off x="943548" y="3556626"/>
          <a:ext cx="2127758" cy="10638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with family</a:t>
          </a:r>
          <a:endParaRPr lang="en-US" sz="2000" kern="1200" dirty="0"/>
        </a:p>
      </dsp:txBody>
      <dsp:txXfrm>
        <a:off x="943548" y="3556626"/>
        <a:ext cx="2127758" cy="1063879"/>
      </dsp:txXfrm>
    </dsp:sp>
    <dsp:sp modelId="{474C576B-4BDB-4444-BFA5-BE0ACEDE3039}">
      <dsp:nvSpPr>
        <dsp:cNvPr id="0" name=""/>
        <dsp:cNvSpPr/>
      </dsp:nvSpPr>
      <dsp:spPr>
        <a:xfrm>
          <a:off x="229797" y="1359928"/>
          <a:ext cx="2127758" cy="10638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 formal situations</a:t>
          </a:r>
          <a:endParaRPr lang="en-US" sz="2000" kern="1200" dirty="0"/>
        </a:p>
      </dsp:txBody>
      <dsp:txXfrm>
        <a:off x="229797" y="1359928"/>
        <a:ext cx="2127758" cy="1063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A84D4A77-BCB5-4B8D-AD48-57DFDF03389D}" type="datetimeFigureOut">
              <a:rPr lang="en-US"/>
              <a:pPr>
                <a:defRPr/>
              </a:pPr>
              <a:t>9/4/2011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77CA5BCF-6E08-4BA5-AF31-0A7F2DC2A3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6BAE18-E85E-4308-A89C-23B659829C3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8BFCAE-44C0-489B-AFF3-7CFD074E406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5BF8FE-EA5E-48EE-B063-AA0F42E3F83C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CD69AF-3534-41C2-AF22-EC879934CAB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69B2AD-EC40-4255-86CA-1F9F1A6863BD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F44BD0-14B3-4F67-8F3C-A284F48F466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41CDB0-1210-4D32-A21A-2A20CD2335B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BA7918-583A-43C9-ABBE-12405D008DB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A5AB1A-E017-4C25-90FB-A40AD6566AA8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4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36381-9BA7-4FAD-9437-A9FF0FEF9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E805-B991-4E61-9D40-2A3B457A04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E6291-56AB-4F7C-8669-D0E0EB3985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BA127-336C-45F4-97F2-7D9924946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D897E-4373-4FF8-9CF9-56BB151F7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F2790-7FD5-409F-AA32-4FB26CB14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001A7-A884-4A2A-A848-23966DF61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B3FF2-B630-419D-99A4-D3808F22D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FB5A2-498E-434C-9296-3EDFC1551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09F49-CAD9-4F73-8737-5B451A083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6D6EC-3B19-47B1-B002-A57341776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9219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</a:lstStyle>
          <a:p>
            <a:pPr>
              <a:defRPr/>
            </a:pPr>
            <a:fld id="{01954853-0DE7-41F1-A56A-7BC5D3464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Language Registers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362200"/>
            <a:ext cx="7467600" cy="2209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 register of voices is an impression that’s left of your voice on others.  What kind of impression do you want to leave?</a:t>
            </a:r>
          </a:p>
        </p:txBody>
      </p:sp>
      <p:pic>
        <p:nvPicPr>
          <p:cNvPr id="3084" name="Picture 12" descr="http://www.fotosearch.com/bthumb/IMZ/IMZ006/car0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572000"/>
            <a:ext cx="238125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2286000" y="2428875"/>
            <a:ext cx="48768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/>
              <a:t>Can’t change the words.  </a:t>
            </a:r>
          </a:p>
          <a:p>
            <a:pPr>
              <a:buFont typeface="Arial" charset="0"/>
              <a:buChar char="•"/>
            </a:pPr>
            <a:r>
              <a:rPr lang="en-US" sz="3200"/>
              <a:t>Very respectful</a:t>
            </a:r>
          </a:p>
          <a:p>
            <a:pPr>
              <a:buFont typeface="Arial" charset="0"/>
              <a:buChar char="•"/>
            </a:pPr>
            <a:r>
              <a:rPr lang="en-US" sz="3200"/>
              <a:t>Ex: Pledge of Allegiance, marriage vows, poetry, prayers, announcements in the airport, and laws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 </a:t>
            </a:r>
            <a:r>
              <a:rPr lang="en-US" sz="4800" b="1" dirty="0" smtClean="0"/>
              <a:t>Frozen Register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</p:txBody>
      </p:sp>
      <p:pic>
        <p:nvPicPr>
          <p:cNvPr id="4100" name="Picture 7" descr="http://www.clipartheaven.com/clipart/education_%26_schools/cartoons/pledge_of_allegiance_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4572000"/>
            <a:ext cx="18319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9" descr="http://www.ghostwords.com/wd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800600"/>
            <a:ext cx="1905000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1" descr="http://www.ideachampions.com/heart/pray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743200"/>
            <a:ext cx="1371600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3" descr="http://www.arkansas.gov/abep/images/Icons/MCj03230910000%5B1%5D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2590800"/>
            <a:ext cx="172402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/>
              <a:t>Formal Register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676400"/>
            <a:ext cx="8229600" cy="2971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Standard academic one way communication</a:t>
            </a:r>
          </a:p>
          <a:p>
            <a:pPr eaLnBrk="1" hangingPunct="1">
              <a:defRPr/>
            </a:pPr>
            <a:r>
              <a:rPr lang="en-US" sz="3600" dirty="0" smtClean="0"/>
              <a:t>Ex: Essay or research paper;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400" b="1" dirty="0" smtClean="0"/>
              <a:t>	</a:t>
            </a:r>
            <a:r>
              <a:rPr lang="en-US" sz="3600" dirty="0" smtClean="0"/>
              <a:t>presentation/speeches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3400" b="1" dirty="0" smtClean="0"/>
          </a:p>
        </p:txBody>
      </p:sp>
      <p:pic>
        <p:nvPicPr>
          <p:cNvPr id="5124" name="Picture 6" descr="http://www.fotosearch.com/bthumb/ARP/ARP123/dr_san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5105400"/>
            <a:ext cx="1333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8" descr="http://library.sjsd.net/Images/cmpsilh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905375"/>
            <a:ext cx="17272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2" descr="http://school.discoveryeducation.com/clipart/images/presentation-boy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724400"/>
            <a:ext cx="19716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 Consultative Register</a:t>
            </a:r>
            <a:endParaRPr lang="en-US" dirty="0" smtClean="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990600" y="1828800"/>
            <a:ext cx="7620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000"/>
              <a:t>Standard academic two-way communication</a:t>
            </a:r>
          </a:p>
          <a:p>
            <a:pPr>
              <a:buFont typeface="Arial" charset="0"/>
              <a:buChar char="•"/>
            </a:pPr>
            <a:r>
              <a:rPr lang="en-US" sz="4000"/>
              <a:t>Usually polite and courteous</a:t>
            </a:r>
          </a:p>
          <a:p>
            <a:pPr>
              <a:buFont typeface="Arial" charset="0"/>
              <a:buChar char="•"/>
            </a:pPr>
            <a:r>
              <a:rPr lang="en-US" sz="4000"/>
              <a:t>Ex: discussions, questions &amp; answers in the classroom  </a:t>
            </a:r>
          </a:p>
          <a:p>
            <a:r>
              <a:rPr lang="en-US" sz="4000"/>
              <a:t>			or conversation </a:t>
            </a:r>
          </a:p>
          <a:p>
            <a:r>
              <a:rPr lang="en-US" sz="4000"/>
              <a:t>			on-the-job</a:t>
            </a:r>
          </a:p>
        </p:txBody>
      </p:sp>
      <p:pic>
        <p:nvPicPr>
          <p:cNvPr id="6148" name="Picture 6" descr="http://www.misscantillon.com/images/teacher_clipart_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267200"/>
            <a:ext cx="152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8" descr="http://s4.hubimg.com/u/743219_f4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953000"/>
            <a:ext cx="25431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/>
              <a:t>Casual Register</a:t>
            </a:r>
            <a:endParaRPr lang="en-US" sz="4800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Nonstandard  one-way and two-way communication</a:t>
            </a:r>
          </a:p>
          <a:p>
            <a:pPr eaLnBrk="1" hangingPunct="1">
              <a:defRPr/>
            </a:pPr>
            <a:r>
              <a:rPr lang="en-US" dirty="0" smtClean="0"/>
              <a:t>Slang, incomplete sentences and unfinished thoughts</a:t>
            </a:r>
          </a:p>
          <a:p>
            <a:pPr eaLnBrk="1" hangingPunct="1">
              <a:defRPr/>
            </a:pPr>
            <a:r>
              <a:rPr lang="en-US" dirty="0" smtClean="0"/>
              <a:t>Example:  Conversation with peers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3400" b="1" dirty="0" smtClean="0"/>
          </a:p>
        </p:txBody>
      </p:sp>
      <p:pic>
        <p:nvPicPr>
          <p:cNvPr id="7172" name="Picture 2" descr="http://t2.gstatic.com/images?q=tbn:x5tu0uIlkRvbdM:http://i153.photobucket.com/albums/s235/revmyspace2/graphics/Girly/Slang/slang_0dont-have-a-c.gif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724400"/>
            <a:ext cx="1676400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http://www.total80sremix.com/wp-content/uploads/80s-slang-totally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4495800"/>
            <a:ext cx="33337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http://www.myspacebrand.com/graphics/comments/slang/_img/slang15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114800"/>
            <a:ext cx="21113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 dirty="0" smtClean="0"/>
              <a:t>Intimate Register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581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Nonstandard Communication</a:t>
            </a:r>
          </a:p>
          <a:p>
            <a:pPr eaLnBrk="1" hangingPunct="1">
              <a:defRPr/>
            </a:pPr>
            <a:r>
              <a:rPr lang="en-US" dirty="0" smtClean="0"/>
              <a:t>Language between people in relationships (husbands/wives, moms/dads, families,  girlfriends and boyfriends, or twins)</a:t>
            </a:r>
          </a:p>
          <a:p>
            <a:pPr eaLnBrk="1" hangingPunct="1">
              <a:defRPr/>
            </a:pPr>
            <a:r>
              <a:rPr lang="en-US" dirty="0" smtClean="0"/>
              <a:t>Examples:  nicknames,  special terms, excludes others and has its own code</a:t>
            </a:r>
          </a:p>
        </p:txBody>
      </p:sp>
      <p:pic>
        <p:nvPicPr>
          <p:cNvPr id="8196" name="Picture 6" descr="http://www.lostrelations.com/home/mrsa/public_html/lostrelations.com/wp-content/uploads/2010/01/boyfriend-p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876800"/>
            <a:ext cx="2228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 descr="http://www.popstarsplus.com/images/SprouseTwinsPic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8325" y="4800600"/>
            <a:ext cx="15176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2" descr="http://www.campaignforfamilies.org/img/family-togeth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8768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 </a:t>
            </a:r>
            <a:r>
              <a:rPr lang="en-US" dirty="0" err="1" smtClean="0"/>
              <a:t>Indiviudal’s</a:t>
            </a:r>
            <a:r>
              <a:rPr lang="en-US" dirty="0" smtClean="0"/>
              <a:t> registers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324600" cy="46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 dirty="0" smtClean="0"/>
              <a:t>Universal Rule</a:t>
            </a: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533400" y="1524000"/>
            <a:ext cx="6324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/>
              <a:t>A person can go from one register to the next register without any conflicts.</a:t>
            </a:r>
          </a:p>
          <a:p>
            <a:pPr>
              <a:buFont typeface="Arial" charset="0"/>
              <a:buChar char="•"/>
            </a:pPr>
            <a:endParaRPr lang="en-US" sz="3200"/>
          </a:p>
          <a:p>
            <a:endParaRPr lang="en-US" sz="3200"/>
          </a:p>
          <a:p>
            <a:pPr>
              <a:buFont typeface="Arial" charset="0"/>
              <a:buChar char="•"/>
            </a:pPr>
            <a:r>
              <a:rPr lang="en-US" sz="3200"/>
              <a:t>However, if a person goes from one register to another register, skipping a level or more, this  is considered  antisocial behavior.</a:t>
            </a:r>
          </a:p>
        </p:txBody>
      </p:sp>
      <p:pic>
        <p:nvPicPr>
          <p:cNvPr id="9228" name="Picture 12" descr="http://images.all-free-download.com/images/graphiclarge/green_check_mark_clip_art_93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600200"/>
            <a:ext cx="15224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6" descr="http://t2.gstatic.com/images?q=tbn:ANd9GcTwydYYNAR3vzBWF6vKO-LWjsepMC4osngAvAIg-IVN1K_de3g&amp;t=1&amp;usg=__qyRxbJ6lTtS2U5yh6H5bdjgTSG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114800"/>
            <a:ext cx="17002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dirty="0" smtClean="0"/>
              <a:t>Language is power</a:t>
            </a:r>
            <a:r>
              <a:rPr lang="en-US" sz="6000" dirty="0" smtClean="0"/>
              <a:t>!</a:t>
            </a:r>
          </a:p>
        </p:txBody>
      </p:sp>
      <p:pic>
        <p:nvPicPr>
          <p:cNvPr id="10245" name="Picture 5" descr="http://evelynrothstein.com/images/power-of-langu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286000"/>
            <a:ext cx="46672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355</TotalTime>
  <Words>223</Words>
  <Application>Microsoft Office PowerPoint</Application>
  <PresentationFormat>On-screen Show (4:3)</PresentationFormat>
  <Paragraphs>45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Tahoma</vt:lpstr>
      <vt:lpstr>Arial</vt:lpstr>
      <vt:lpstr>Wingdings</vt:lpstr>
      <vt:lpstr>Calibri</vt:lpstr>
      <vt:lpstr>Slit</vt:lpstr>
      <vt:lpstr>Language Registers</vt:lpstr>
      <vt:lpstr> Frozen Register </vt:lpstr>
      <vt:lpstr>Formal Register  </vt:lpstr>
      <vt:lpstr> Consultative Register</vt:lpstr>
      <vt:lpstr>Casual Register</vt:lpstr>
      <vt:lpstr>Intimate Register</vt:lpstr>
      <vt:lpstr>An Indiviudal’s registers</vt:lpstr>
      <vt:lpstr>Universal Rule</vt:lpstr>
      <vt:lpstr>Language is power!</vt:lpstr>
    </vt:vector>
  </TitlesOfParts>
  <Company>GUHSD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Registers</dc:title>
  <dc:creator>teacher</dc:creator>
  <cp:lastModifiedBy>mcdx62</cp:lastModifiedBy>
  <cp:revision>36</cp:revision>
  <dcterms:created xsi:type="dcterms:W3CDTF">2008-08-18T22:10:53Z</dcterms:created>
  <dcterms:modified xsi:type="dcterms:W3CDTF">2011-09-04T23:40:28Z</dcterms:modified>
</cp:coreProperties>
</file>